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90" r:id="rId2"/>
    <p:sldMasterId id="2147483808" r:id="rId3"/>
  </p:sldMasterIdLst>
  <p:notesMasterIdLst>
    <p:notesMasterId r:id="rId35"/>
  </p:notesMasterIdLst>
  <p:sldIdLst>
    <p:sldId id="256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18" r:id="rId14"/>
    <p:sldId id="319" r:id="rId15"/>
    <p:sldId id="320" r:id="rId16"/>
    <p:sldId id="321" r:id="rId17"/>
    <p:sldId id="322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1" r:id="rId27"/>
    <p:sldId id="312" r:id="rId28"/>
    <p:sldId id="310" r:id="rId29"/>
    <p:sldId id="313" r:id="rId30"/>
    <p:sldId id="314" r:id="rId31"/>
    <p:sldId id="315" r:id="rId32"/>
    <p:sldId id="316" r:id="rId33"/>
    <p:sldId id="317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9F854-0045-4575-AD58-A81459F945B2}" type="datetimeFigureOut">
              <a:rPr lang="es-ES"/>
              <a:t>27/10/2019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C9A07-097B-4C03-817B-3B291D43C14F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66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C9A07-097B-4C03-817B-3B291D43C14F}" type="slidenum">
              <a:rPr lang="es-ES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69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47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39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39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7102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151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35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33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70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783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83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513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224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3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92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420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502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372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7811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685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22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84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129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896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749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850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9553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813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082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01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392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4729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75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937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8412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75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890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2299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45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691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7034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12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442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67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513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563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1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0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91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7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15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66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47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09377A-9948-4548-9C99-91F591A5054A}" type="datetimeFigureOut">
              <a:rPr lang="es-ES" smtClean="0"/>
              <a:t>27/10/2019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DB36B1-7183-4D31-910C-4A1AAF1E14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028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50800" dist="25400" dir="4980000" algn="tl" rotWithShape="0">
              <a:srgbClr val="000000">
                <a:alpha val="3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jpe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jpe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60.pn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jpeg"/><Relationship Id="rId7" Type="http://schemas.openxmlformats.org/officeDocument/2006/relationships/image" Target="../media/image65.png"/><Relationship Id="rId12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44.jpe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3.jpeg"/><Relationship Id="rId7" Type="http://schemas.openxmlformats.org/officeDocument/2006/relationships/image" Target="../media/image7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4.jpeg"/><Relationship Id="rId9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3.jpeg"/><Relationship Id="rId7" Type="http://schemas.openxmlformats.org/officeDocument/2006/relationships/image" Target="../media/image7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4.jpe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3.jpeg"/><Relationship Id="rId7" Type="http://schemas.openxmlformats.org/officeDocument/2006/relationships/image" Target="../media/image8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6.jpeg"/><Relationship Id="rId4" Type="http://schemas.openxmlformats.org/officeDocument/2006/relationships/image" Target="../media/image44.jpe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3.jpeg"/><Relationship Id="rId7" Type="http://schemas.openxmlformats.org/officeDocument/2006/relationships/image" Target="../media/image8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jpeg"/><Relationship Id="rId7" Type="http://schemas.openxmlformats.org/officeDocument/2006/relationships/image" Target="../media/image8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6.jpe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44.jpe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gif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6.png"/><Relationship Id="rId5" Type="http://schemas.openxmlformats.org/officeDocument/2006/relationships/image" Target="../media/image44.jpeg"/><Relationship Id="rId10" Type="http://schemas.openxmlformats.org/officeDocument/2006/relationships/image" Target="../media/image6.jpeg"/><Relationship Id="rId4" Type="http://schemas.openxmlformats.org/officeDocument/2006/relationships/image" Target="../media/image43.jpe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5.gif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44.jpeg"/><Relationship Id="rId10" Type="http://schemas.openxmlformats.org/officeDocument/2006/relationships/image" Target="../media/image104.png"/><Relationship Id="rId4" Type="http://schemas.openxmlformats.org/officeDocument/2006/relationships/image" Target="../media/image43.jpeg"/><Relationship Id="rId9" Type="http://schemas.openxmlformats.org/officeDocument/2006/relationships/image" Target="../media/image103.png"/><Relationship Id="rId1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gif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2.png"/><Relationship Id="rId5" Type="http://schemas.openxmlformats.org/officeDocument/2006/relationships/image" Target="../media/image44.jpeg"/><Relationship Id="rId10" Type="http://schemas.openxmlformats.org/officeDocument/2006/relationships/image" Target="../media/image6.jpeg"/><Relationship Id="rId4" Type="http://schemas.openxmlformats.org/officeDocument/2006/relationships/image" Target="../media/image43.jpeg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5.gif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5.gif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2.png"/><Relationship Id="rId11" Type="http://schemas.openxmlformats.org/officeDocument/2006/relationships/image" Target="../media/image6.jpeg"/><Relationship Id="rId5" Type="http://schemas.openxmlformats.org/officeDocument/2006/relationships/image" Target="../media/image44.jpeg"/><Relationship Id="rId10" Type="http://schemas.openxmlformats.org/officeDocument/2006/relationships/image" Target="../media/image114.png"/><Relationship Id="rId4" Type="http://schemas.openxmlformats.org/officeDocument/2006/relationships/image" Target="../media/image43.jpe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Método de Gauss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VConce</a:t>
            </a:r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96" y="4804756"/>
            <a:ext cx="1438102" cy="143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81314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813142" cy="11791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Interpretación: cada ecuación LINEAL con tres incógnitas</a:t>
            </a:r>
          </a:p>
          <a:p>
            <a:r>
              <a:rPr lang="es-ES" dirty="0" smtClean="0"/>
              <a:t>representa un plano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6180090" y="1958403"/>
                <a:ext cx="1090876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=3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borderBox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0" y="1958403"/>
                <a:ext cx="1090876" cy="10993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eoGebra Classic 5 2019-10-27 18-15-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3908" y="3232313"/>
            <a:ext cx="6292880" cy="3343093"/>
          </a:xfrm>
          <a:prstGeom prst="rect">
            <a:avLst/>
          </a:prstGeom>
        </p:spPr>
      </p:pic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Prueba tú</a:t>
            </a:r>
          </a:p>
        </p:txBody>
      </p:sp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4823857" y="1686452"/>
            <a:ext cx="290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Truco 1: cambia las ecuaciones de orden: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4984364" y="2332783"/>
                <a:ext cx="258391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64" y="2332783"/>
                <a:ext cx="2583912" cy="11791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/>
          <p:cNvSpPr txBox="1"/>
          <p:nvPr/>
        </p:nvSpPr>
        <p:spPr>
          <a:xfrm>
            <a:off x="4751814" y="3709215"/>
            <a:ext cx="290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Truco 2: simplifica las ecuaciones: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/>
              <p:cNvSpPr txBox="1"/>
              <p:nvPr/>
            </p:nvSpPr>
            <p:spPr>
              <a:xfrm>
                <a:off x="4912321" y="4355546"/>
                <a:ext cx="3752373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321" y="4355546"/>
                <a:ext cx="3752373" cy="11791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1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Prueba tú</a:t>
            </a:r>
          </a:p>
        </p:txBody>
      </p:sp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634" y="99710"/>
            <a:ext cx="848306" cy="10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4823857" y="1686452"/>
            <a:ext cx="290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Truco 3: usa matrices: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4984364" y="2332783"/>
                <a:ext cx="2521523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64" y="2332783"/>
                <a:ext cx="2521523" cy="976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Arthur Cayl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James Joseph Sylvest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Prueba tú</a:t>
            </a:r>
          </a:p>
        </p:txBody>
      </p:sp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1113234" y="3779198"/>
                <a:ext cx="2521523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34" y="3779198"/>
                <a:ext cx="2521523" cy="976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/>
              <p:cNvSpPr txBox="1"/>
              <p:nvPr/>
            </p:nvSpPr>
            <p:spPr>
              <a:xfrm>
                <a:off x="3848121" y="3779198"/>
                <a:ext cx="1256626" cy="752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groupChr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21" y="3779198"/>
                <a:ext cx="1256626" cy="752385"/>
              </a:xfrm>
              <a:prstGeom prst="rect">
                <a:avLst/>
              </a:prstGeom>
              <a:blipFill>
                <a:blip r:embed="rId6"/>
                <a:stretch>
                  <a:fillRect l="-1942" b="-650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/>
              <p:cNvSpPr txBox="1"/>
              <p:nvPr/>
            </p:nvSpPr>
            <p:spPr>
              <a:xfrm>
                <a:off x="5410914" y="3779198"/>
                <a:ext cx="2750753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914" y="3779198"/>
                <a:ext cx="2750753" cy="9766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2139420" y="5153569"/>
                <a:ext cx="1256626" cy="517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20" y="5153569"/>
                <a:ext cx="1256626" cy="517321"/>
              </a:xfrm>
              <a:prstGeom prst="rect">
                <a:avLst/>
              </a:prstGeom>
              <a:blipFill>
                <a:blip r:embed="rId8"/>
                <a:stretch>
                  <a:fillRect l="-1942" b="-941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/>
              <p:cNvSpPr txBox="1"/>
              <p:nvPr/>
            </p:nvSpPr>
            <p:spPr>
              <a:xfrm>
                <a:off x="3634757" y="5001169"/>
                <a:ext cx="2750753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757" y="5001169"/>
                <a:ext cx="2750753" cy="9766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Prueba tú</a:t>
            </a:r>
          </a:p>
        </p:txBody>
      </p:sp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4321281" y="3607540"/>
                <a:ext cx="1026370" cy="764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→−</m:t>
                          </m:r>
                          <m:f>
                            <m:f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281" y="3607540"/>
                <a:ext cx="1026370" cy="764248"/>
              </a:xfrm>
              <a:prstGeom prst="rect">
                <a:avLst/>
              </a:prstGeom>
              <a:blipFill>
                <a:blip r:embed="rId5"/>
                <a:stretch>
                  <a:fillRect l="-2381" r="-595" b="-88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/>
              <p:cNvSpPr txBox="1"/>
              <p:nvPr/>
            </p:nvSpPr>
            <p:spPr>
              <a:xfrm>
                <a:off x="1333571" y="3506839"/>
                <a:ext cx="2750753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3506839"/>
                <a:ext cx="2750753" cy="9766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5348776" y="3495875"/>
                <a:ext cx="2495363" cy="987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776" y="3495875"/>
                <a:ext cx="2495363" cy="987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ángulo 23"/>
              <p:cNvSpPr/>
              <p:nvPr/>
            </p:nvSpPr>
            <p:spPr>
              <a:xfrm>
                <a:off x="2767733" y="4835451"/>
                <a:ext cx="2285369" cy="987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733" y="4835451"/>
                <a:ext cx="2285369" cy="9875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uadroTexto 24"/>
              <p:cNvSpPr txBox="1"/>
              <p:nvPr/>
            </p:nvSpPr>
            <p:spPr>
              <a:xfrm>
                <a:off x="1629223" y="5070580"/>
                <a:ext cx="1126783" cy="517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223" y="5070580"/>
                <a:ext cx="1126783" cy="517321"/>
              </a:xfrm>
              <a:prstGeom prst="rect">
                <a:avLst/>
              </a:prstGeom>
              <a:blipFill>
                <a:blip r:embed="rId9"/>
                <a:stretch>
                  <a:fillRect l="-2162" b="-941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7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583912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Prueba tú</a:t>
            </a:r>
          </a:p>
        </p:txBody>
      </p:sp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ángulo 23"/>
              <p:cNvSpPr/>
              <p:nvPr/>
            </p:nvSpPr>
            <p:spPr>
              <a:xfrm>
                <a:off x="1512908" y="3430600"/>
                <a:ext cx="2285369" cy="987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08" y="3430600"/>
                <a:ext cx="2285369" cy="987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uadroTexto 24"/>
              <p:cNvSpPr txBox="1"/>
              <p:nvPr/>
            </p:nvSpPr>
            <p:spPr>
              <a:xfrm>
                <a:off x="3798277" y="3665728"/>
                <a:ext cx="1520544" cy="517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277" y="3665728"/>
                <a:ext cx="1520544" cy="517321"/>
              </a:xfrm>
              <a:prstGeom prst="rect">
                <a:avLst/>
              </a:prstGeom>
              <a:blipFill>
                <a:blip r:embed="rId6"/>
                <a:stretch>
                  <a:fillRect l="-1600" b="-941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5504625" y="3511935"/>
                <a:ext cx="2075375" cy="987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625" y="3511935"/>
                <a:ext cx="2075375" cy="987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/>
          <p:cNvSpPr txBox="1"/>
          <p:nvPr/>
        </p:nvSpPr>
        <p:spPr>
          <a:xfrm>
            <a:off x="1774245" y="4746567"/>
            <a:ext cx="28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Conclusión: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ángulo 16"/>
              <p:cNvSpPr/>
              <p:nvPr/>
            </p:nvSpPr>
            <p:spPr>
              <a:xfrm>
                <a:off x="3218842" y="4876568"/>
                <a:ext cx="1746504" cy="1135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d>
                          <m:r>
                            <a:rPr lang="es-E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</m:e>
                          </m:d>
                        </m:e>
                      </m:borderBox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842" y="4876568"/>
                <a:ext cx="1746504" cy="1135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92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223402" y="2010501"/>
                <a:ext cx="3166251" cy="1664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=−5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=−8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402" y="2010501"/>
                <a:ext cx="3166251" cy="16648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Ahora prueba tú: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/>
              <p:cNvSpPr txBox="1"/>
              <p:nvPr/>
            </p:nvSpPr>
            <p:spPr>
              <a:xfrm>
                <a:off x="5147009" y="2010501"/>
                <a:ext cx="3533980" cy="1379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009" y="2010501"/>
                <a:ext cx="3533980" cy="1379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/>
          <p:cNvSpPr txBox="1"/>
          <p:nvPr/>
        </p:nvSpPr>
        <p:spPr>
          <a:xfrm>
            <a:off x="5368002" y="1588359"/>
            <a:ext cx="90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Truco: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4808662" y="4382698"/>
                <a:ext cx="3703898" cy="1379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−22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662" y="4382698"/>
                <a:ext cx="3703898" cy="13796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cto de flecha 14"/>
          <p:cNvCxnSpPr/>
          <p:nvPr/>
        </p:nvCxnSpPr>
        <p:spPr>
          <a:xfrm>
            <a:off x="847898" y="2119745"/>
            <a:ext cx="595841" cy="39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958067" y="2541887"/>
            <a:ext cx="595841" cy="39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1216520" y="2978846"/>
            <a:ext cx="595841" cy="39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1237352" y="2756479"/>
            <a:ext cx="977567" cy="139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1153645" y="3186661"/>
            <a:ext cx="977567" cy="139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2131212" y="3572844"/>
            <a:ext cx="471929" cy="636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2667373" y="1705370"/>
            <a:ext cx="1805987" cy="1187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H="1">
            <a:off x="3257315" y="2088206"/>
            <a:ext cx="1805987" cy="1187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 flipV="1">
            <a:off x="3466407" y="2996339"/>
            <a:ext cx="3025688" cy="708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ángulo 33"/>
              <p:cNvSpPr/>
              <p:nvPr/>
            </p:nvSpPr>
            <p:spPr>
              <a:xfrm>
                <a:off x="393256" y="4392459"/>
                <a:ext cx="4430636" cy="1450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⇒"/>
                          <m:pos m:val="top"/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groupChr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34" name="Rectángulo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56" y="4392459"/>
                <a:ext cx="4430636" cy="14506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 descr="Resultado de imagen de gau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Ahora prueba tú: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793845" y="1892273"/>
                <a:ext cx="3282822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−22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45" y="1892273"/>
                <a:ext cx="3282822" cy="12420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ángulo 29"/>
              <p:cNvSpPr/>
              <p:nvPr/>
            </p:nvSpPr>
            <p:spPr>
              <a:xfrm>
                <a:off x="6028204" y="1944944"/>
                <a:ext cx="2606355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204" y="1944944"/>
                <a:ext cx="2606355" cy="12420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ángulo 30"/>
              <p:cNvSpPr/>
              <p:nvPr/>
            </p:nvSpPr>
            <p:spPr>
              <a:xfrm>
                <a:off x="4151648" y="1902882"/>
                <a:ext cx="130228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→−</m:t>
                      </m:r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00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→−</m:t>
                      </m:r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00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→−</m:t>
                      </m:r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648" y="1902882"/>
                <a:ext cx="1302280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ángulo 33"/>
              <p:cNvSpPr/>
              <p:nvPr/>
            </p:nvSpPr>
            <p:spPr>
              <a:xfrm>
                <a:off x="1333571" y="3497756"/>
                <a:ext cx="3639201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⇒"/>
                          <m:pos m:val="top"/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→5</m:t>
                          </m:r>
                          <m:sSub>
                            <m:sSub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4" name="Rectángulo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3497756"/>
                <a:ext cx="3639201" cy="12420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ángulo 34"/>
              <p:cNvSpPr/>
              <p:nvPr/>
            </p:nvSpPr>
            <p:spPr>
              <a:xfrm>
                <a:off x="5453928" y="3529105"/>
                <a:ext cx="2560124" cy="61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110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5" name="Rectángulo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928" y="3529105"/>
                <a:ext cx="2560124" cy="6118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ángulo 36"/>
              <p:cNvSpPr/>
              <p:nvPr/>
            </p:nvSpPr>
            <p:spPr>
              <a:xfrm>
                <a:off x="3496432" y="4956872"/>
                <a:ext cx="2513380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7" name="Rectángulo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432" y="4956872"/>
                <a:ext cx="2513380" cy="12420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ángulo 37"/>
              <p:cNvSpPr/>
              <p:nvPr/>
            </p:nvSpPr>
            <p:spPr>
              <a:xfrm>
                <a:off x="5670059" y="4283038"/>
                <a:ext cx="195085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8" name="Rectángulo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059" y="4283038"/>
                <a:ext cx="195085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2" descr="Resultado de imagen de gaus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4" grpId="0"/>
      <p:bldP spid="35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Ahora prueba tú: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ángulo 38"/>
              <p:cNvSpPr/>
              <p:nvPr/>
            </p:nvSpPr>
            <p:spPr>
              <a:xfrm>
                <a:off x="1206542" y="1961246"/>
                <a:ext cx="3530197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⇒"/>
                          <m:pos m:val="top"/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sSub>
                            <m:sSub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9" name="Rectá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42" y="1961246"/>
                <a:ext cx="3530197" cy="12420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1664076" y="3704030"/>
                <a:ext cx="302243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groupCh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076" y="3704030"/>
                <a:ext cx="3022430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ángulo 25"/>
              <p:cNvSpPr/>
              <p:nvPr/>
            </p:nvSpPr>
            <p:spPr>
              <a:xfrm>
                <a:off x="4686506" y="3597078"/>
                <a:ext cx="2643448" cy="1340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  5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        2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=18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506" y="3597078"/>
                <a:ext cx="2643448" cy="1340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4834466" y="2047961"/>
                <a:ext cx="262636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−12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466" y="2047961"/>
                <a:ext cx="2626360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Resultado de imagen de gau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1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Arrastramos: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1366687" y="1779190"/>
                <a:ext cx="3194015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⇒"/>
                          <m:pos m:val="top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687" y="1779190"/>
                <a:ext cx="3194015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1774245" y="3117236"/>
                <a:ext cx="290060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i="1">
                              <a:latin typeface="Cambria Math" panose="02040503050406030204" pitchFamily="18" charset="0"/>
                            </a:rPr>
                            <m:t>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245" y="3117236"/>
                <a:ext cx="2900602" cy="11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5304076" y="3739462"/>
                <a:ext cx="2640531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5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       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076" y="3739462"/>
                <a:ext cx="2640531" cy="1340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ángulo 15"/>
              <p:cNvSpPr/>
              <p:nvPr/>
            </p:nvSpPr>
            <p:spPr>
              <a:xfrm>
                <a:off x="4560702" y="1838811"/>
                <a:ext cx="228011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702" y="1838811"/>
                <a:ext cx="2280111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Resultado de imagen de gau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2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Resultado de imagen de gau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35" y="1634894"/>
            <a:ext cx="282586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Arrastramos: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627835" y="1779191"/>
                <a:ext cx="358771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⇒"/>
                          <m:pos m:val="top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1779191"/>
                <a:ext cx="3587712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4834466" y="3282927"/>
                <a:ext cx="2533707" cy="1182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              =2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       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466" y="3282927"/>
                <a:ext cx="2533707" cy="1182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ángulo 15"/>
              <p:cNvSpPr/>
              <p:nvPr/>
            </p:nvSpPr>
            <p:spPr>
              <a:xfrm>
                <a:off x="4164020" y="1779190"/>
                <a:ext cx="254460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020" y="1779190"/>
                <a:ext cx="2544607" cy="11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ángulo 16"/>
              <p:cNvSpPr/>
              <p:nvPr/>
            </p:nvSpPr>
            <p:spPr>
              <a:xfrm>
                <a:off x="6645790" y="1779190"/>
                <a:ext cx="228011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790" y="1779190"/>
                <a:ext cx="2280111" cy="11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1223402" y="3282927"/>
                <a:ext cx="290060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402" y="3282927"/>
                <a:ext cx="2900601" cy="11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Resultado de imagen de gau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9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020445" y="1121446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Arrastramos: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1582480" y="2209919"/>
                <a:ext cx="3783343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⇒"/>
                          <m:pos m:val="top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1"/>
                            </m:rPr>
                            <a:rPr lang="es-ES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480" y="2209919"/>
                <a:ext cx="3783343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2104750" y="3666596"/>
                <a:ext cx="1837683" cy="1249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⇒</m:t>
                      </m:r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</m:e>
                          </m:d>
                        </m:e>
                      </m:borderBox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750" y="3666596"/>
                <a:ext cx="1837683" cy="12497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ángulo 15"/>
              <p:cNvSpPr/>
              <p:nvPr/>
            </p:nvSpPr>
            <p:spPr>
              <a:xfrm>
                <a:off x="5118665" y="2209918"/>
                <a:ext cx="215187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665" y="2209918"/>
                <a:ext cx="2151871" cy="11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Resultado de imagen de gau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Toca practicar…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de gau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Otro tipo de sistemas…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/>
              <p:cNvSpPr txBox="1"/>
              <p:nvPr/>
            </p:nvSpPr>
            <p:spPr>
              <a:xfrm>
                <a:off x="1435053" y="2599850"/>
                <a:ext cx="2837700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=1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837700" cy="10808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uadroTexto 16"/>
              <p:cNvSpPr txBox="1"/>
              <p:nvPr/>
            </p:nvSpPr>
            <p:spPr>
              <a:xfrm>
                <a:off x="5073244" y="2542943"/>
                <a:ext cx="2520690" cy="89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244" y="2542943"/>
                <a:ext cx="2520690" cy="8952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/>
              <p:cNvSpPr txBox="1"/>
              <p:nvPr/>
            </p:nvSpPr>
            <p:spPr>
              <a:xfrm>
                <a:off x="820285" y="4330179"/>
                <a:ext cx="1148199" cy="689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groupChr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85" y="4330179"/>
                <a:ext cx="1148199" cy="689676"/>
              </a:xfrm>
              <a:prstGeom prst="rect">
                <a:avLst/>
              </a:prstGeom>
              <a:blipFill>
                <a:blip r:embed="rId7"/>
                <a:stretch>
                  <a:fillRect l="-6383" b="-708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820285" y="4262532"/>
                <a:ext cx="4572000" cy="8249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85" y="4262532"/>
                <a:ext cx="4572000" cy="8249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5014734" y="4262532"/>
                <a:ext cx="2254976" cy="824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734" y="4262532"/>
                <a:ext cx="2254976" cy="8249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ángulo 18"/>
              <p:cNvSpPr/>
              <p:nvPr/>
            </p:nvSpPr>
            <p:spPr>
              <a:xfrm>
                <a:off x="4069161" y="4371658"/>
                <a:ext cx="1026435" cy="480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9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161" y="4371658"/>
                <a:ext cx="1026435" cy="4802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Resultado de imagen de gaus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1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Otro tipo de sistemas…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/>
              <p:cNvSpPr txBox="1"/>
              <p:nvPr/>
            </p:nvSpPr>
            <p:spPr>
              <a:xfrm>
                <a:off x="1435053" y="2599850"/>
                <a:ext cx="2842701" cy="895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842701" cy="8953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1994582" y="4081549"/>
            <a:ext cx="569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Sistema incompatible</a:t>
            </a:r>
          </a:p>
          <a:p>
            <a:r>
              <a:rPr lang="es-ES" dirty="0" smtClean="0"/>
              <a:t>(no tiene solución)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4277754" y="2615354"/>
                <a:ext cx="2826799" cy="117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0=5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754" y="2615354"/>
                <a:ext cx="2826799" cy="11732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Resultado de imagen de gau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Volvemos al problema original: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521652" y="2095200"/>
            <a:ext cx="3973956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Sistema incompatible (no tiene solución)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1553908" y="3192417"/>
                <a:ext cx="2516971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=1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908" y="3192417"/>
                <a:ext cx="2516971" cy="976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901" y="2580840"/>
            <a:ext cx="3411570" cy="3600000"/>
          </a:xfrm>
          <a:prstGeom prst="rect">
            <a:avLst/>
          </a:prstGeom>
        </p:spPr>
      </p:pic>
      <p:pic>
        <p:nvPicPr>
          <p:cNvPr id="19" name="Picture 2" descr="Resultado de imagen de gau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7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Otro tipo de sistemas…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/>
              <p:cNvSpPr txBox="1"/>
              <p:nvPr/>
            </p:nvSpPr>
            <p:spPr>
              <a:xfrm>
                <a:off x="1435053" y="2599850"/>
                <a:ext cx="2837700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=1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837700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uadroTexto 16"/>
              <p:cNvSpPr txBox="1"/>
              <p:nvPr/>
            </p:nvSpPr>
            <p:spPr>
              <a:xfrm>
                <a:off x="5073244" y="2542943"/>
                <a:ext cx="2520690" cy="89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244" y="2542943"/>
                <a:ext cx="2520690" cy="8952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/>
              <p:cNvSpPr txBox="1"/>
              <p:nvPr/>
            </p:nvSpPr>
            <p:spPr>
              <a:xfrm>
                <a:off x="998605" y="4483766"/>
                <a:ext cx="3758593" cy="970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1"/>
                                </m:r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groupChr>
                      <m:d>
                        <m:d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05" y="4483766"/>
                <a:ext cx="3758593" cy="9705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/>
              <p:cNvSpPr txBox="1"/>
              <p:nvPr/>
            </p:nvSpPr>
            <p:spPr>
              <a:xfrm>
                <a:off x="4834466" y="4483766"/>
                <a:ext cx="3639971" cy="895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  <m:d>
                        <m:d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466" y="4483766"/>
                <a:ext cx="3639971" cy="8953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me ha “ido” una ecuación…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/>
              <p:cNvSpPr txBox="1"/>
              <p:nvPr/>
            </p:nvSpPr>
            <p:spPr>
              <a:xfrm>
                <a:off x="1270702" y="4608345"/>
                <a:ext cx="7369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02" y="4608345"/>
                <a:ext cx="736997" cy="338554"/>
              </a:xfrm>
              <a:prstGeom prst="rect">
                <a:avLst/>
              </a:prstGeom>
              <a:blipFill>
                <a:blip r:embed="rId6"/>
                <a:stretch>
                  <a:fillRect l="-9091" r="-1653" b="-727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/>
              <p:cNvSpPr txBox="1"/>
              <p:nvPr/>
            </p:nvSpPr>
            <p:spPr>
              <a:xfrm>
                <a:off x="5596465" y="4376359"/>
                <a:ext cx="296414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2200" i="1">
                                        <a:latin typeface="Cambria Math" panose="02040503050406030204" pitchFamily="18" charset="0"/>
                                      </a:rPr>
                                      <m:t>7−</m:t>
                                    </m:r>
                                    <m:r>
                                      <a:rPr lang="es-ES" sz="22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s-ES" sz="2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num>
                                  <m:den>
                                    <m:r>
                                      <a:rPr lang="es-ES" sz="22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465" y="4376359"/>
                <a:ext cx="2964145" cy="10808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4875884" y="2761308"/>
                <a:ext cx="2614818" cy="755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884" y="2761308"/>
                <a:ext cx="2614818" cy="7552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953786" y="3843875"/>
                <a:ext cx="7606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Tendré que “inventarme” una de las variables… por ejemplo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s-ES" dirty="0" smtClean="0"/>
                  <a:t>:</a:t>
                </a:r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86" y="3843875"/>
                <a:ext cx="7606824" cy="369332"/>
              </a:xfrm>
              <a:prstGeom prst="rect">
                <a:avLst/>
              </a:prstGeom>
              <a:blipFill>
                <a:blip r:embed="rId10"/>
                <a:stretch>
                  <a:fillRect l="-641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3957783" y="5387095"/>
                <a:ext cx="3422539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783" y="5387095"/>
                <a:ext cx="3422539" cy="13408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ángulo 22"/>
              <p:cNvSpPr/>
              <p:nvPr/>
            </p:nvSpPr>
            <p:spPr>
              <a:xfrm>
                <a:off x="1270702" y="5479348"/>
                <a:ext cx="2687081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02" y="5479348"/>
                <a:ext cx="2687081" cy="9766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2500109" y="4410677"/>
                <a:ext cx="2799484" cy="847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109" y="4410677"/>
                <a:ext cx="2799484" cy="8475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Resultado de imagen de gaus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3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me ha “ido” una ecuación…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953786" y="3843875"/>
                <a:ext cx="7606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Tendré que “inventarme” una de las variables… por ejemplo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s-ES" dirty="0" smtClean="0"/>
                  <a:t>:</a:t>
                </a:r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86" y="3843875"/>
                <a:ext cx="7606824" cy="369332"/>
              </a:xfrm>
              <a:prstGeom prst="rect">
                <a:avLst/>
              </a:prstGeom>
              <a:blipFill>
                <a:blip r:embed="rId7"/>
                <a:stretch>
                  <a:fillRect l="-641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4435669" y="4399698"/>
                <a:ext cx="2538708" cy="1488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…⇒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669" y="4399698"/>
                <a:ext cx="2538708" cy="1488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1188711" y="4473757"/>
                <a:ext cx="3158044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+−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11" y="4473757"/>
                <a:ext cx="3158044" cy="13408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Resultado de imagen de gau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me ha “ido” una ecuación…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/>
          <p:cNvSpPr txBox="1"/>
          <p:nvPr/>
        </p:nvSpPr>
        <p:spPr>
          <a:xfrm>
            <a:off x="953786" y="3843875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¿A qué te recuerda esto?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4479172" y="2145046"/>
                <a:ext cx="2012922" cy="15356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2" y="2145046"/>
                <a:ext cx="2012922" cy="15356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3472711" y="3781611"/>
                <a:ext cx="3328347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711" y="3781611"/>
                <a:ext cx="3328347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Resultado de imagen de gau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uadroTexto 2"/>
              <p:cNvSpPr txBox="1"/>
              <p:nvPr/>
            </p:nvSpPr>
            <p:spPr>
              <a:xfrm>
                <a:off x="1113234" y="1352314"/>
                <a:ext cx="2578013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34" y="1352314"/>
                <a:ext cx="2578013" cy="108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4995278" y="2698975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=3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278" y="2698975"/>
                <a:ext cx="2733505" cy="108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443739" y="2859578"/>
            <a:ext cx="282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Método: intentar “escalonar”</a:t>
            </a:r>
          </a:p>
          <a:p>
            <a:r>
              <a:rPr lang="es-ES" dirty="0" smtClean="0"/>
              <a:t>el sistema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4497185" y="2576945"/>
            <a:ext cx="689957" cy="5153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489487" y="2920701"/>
            <a:ext cx="689957" cy="5153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4937089" y="3642879"/>
            <a:ext cx="874123" cy="617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273360" y="243318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273360" y="27769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4617472" y="415685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  <p:pic>
        <p:nvPicPr>
          <p:cNvPr id="24" name="Picture 2" descr="Resultado de imagen de gau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 me ha “ido” una ecuación…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0=0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2599850"/>
                <a:ext cx="2642134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/>
          <p:cNvSpPr txBox="1"/>
          <p:nvPr/>
        </p:nvSpPr>
        <p:spPr>
          <a:xfrm>
            <a:off x="953786" y="3843875"/>
            <a:ext cx="760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¿A qué te recuerda esto?</a:t>
            </a:r>
          </a:p>
          <a:p>
            <a:r>
              <a:rPr lang="es-ES" dirty="0" smtClean="0"/>
              <a:t>Volvamos al sistema original: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4479172" y="2145046"/>
                <a:ext cx="2012922" cy="15356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2" y="2145046"/>
                <a:ext cx="2012922" cy="15356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7010456" y="2221710"/>
                <a:ext cx="1848134" cy="1337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s-ES" b="0" i="1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56" y="2221710"/>
                <a:ext cx="1848134" cy="13370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/>
              <p:cNvSpPr txBox="1"/>
              <p:nvPr/>
            </p:nvSpPr>
            <p:spPr>
              <a:xfrm>
                <a:off x="1435053" y="4648292"/>
                <a:ext cx="2837700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=1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53" y="4648292"/>
                <a:ext cx="2837700" cy="10808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815" y="3726897"/>
            <a:ext cx="2770633" cy="2923662"/>
          </a:xfrm>
          <a:prstGeom prst="rect">
            <a:avLst/>
          </a:prstGeom>
        </p:spPr>
      </p:pic>
      <p:pic>
        <p:nvPicPr>
          <p:cNvPr id="21" name="Picture 2" descr="Resultado de imagen de gaus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82133" y="2044158"/>
            <a:ext cx="76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practicar…</a:t>
            </a:r>
          </a:p>
        </p:txBody>
      </p:sp>
      <p:pic>
        <p:nvPicPr>
          <p:cNvPr id="2050" name="Picture 2" descr="Arthur Cay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12" y="107420"/>
            <a:ext cx="96456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mes Joseph Sylve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21" y="107420"/>
            <a:ext cx="1046255" cy="14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sultado de imagen de gau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2" y="107420"/>
            <a:ext cx="873554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8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=3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65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Método: intentar “escalonar” el sistema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835478" y="1735128"/>
            <a:ext cx="689957" cy="51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827780" y="2078884"/>
            <a:ext cx="689957" cy="51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1275382" y="2801062"/>
            <a:ext cx="874123" cy="61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4233530" y="2228317"/>
                <a:ext cx="182992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530" y="2228317"/>
                <a:ext cx="1829925" cy="338554"/>
              </a:xfrm>
              <a:prstGeom prst="rect">
                <a:avLst/>
              </a:prstGeom>
              <a:blipFill>
                <a:blip r:embed="rId4"/>
                <a:stretch>
                  <a:fillRect l="-5316" b="-1454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6926703" y="2566871"/>
                <a:ext cx="17600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=−9</m:t>
                      </m:r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703" y="2566871"/>
                <a:ext cx="1760097" cy="338554"/>
              </a:xfrm>
              <a:prstGeom prst="rect">
                <a:avLst/>
              </a:prstGeom>
              <a:blipFill>
                <a:blip r:embed="rId5"/>
                <a:stretch>
                  <a:fillRect l="-7266" b="-32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2149505" y="3822224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505" y="3822224"/>
                <a:ext cx="2733505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ector recto de flecha 23"/>
          <p:cNvCxnSpPr/>
          <p:nvPr/>
        </p:nvCxnSpPr>
        <p:spPr>
          <a:xfrm>
            <a:off x="1643714" y="4043950"/>
            <a:ext cx="689957" cy="51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2091316" y="4766128"/>
            <a:ext cx="874123" cy="61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6229909" y="1852692"/>
                <a:ext cx="2850589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    =−6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    =3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909" y="1852692"/>
                <a:ext cx="2850589" cy="778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Resultado de imagen de gau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65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Método: intentar “escalonar” el sistema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827780" y="2078884"/>
            <a:ext cx="689957" cy="51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1275382" y="2801062"/>
            <a:ext cx="874123" cy="61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4125265" y="2152555"/>
                <a:ext cx="182992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−5</m:t>
                      </m:r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265" y="2152555"/>
                <a:ext cx="1829925" cy="338554"/>
              </a:xfrm>
              <a:prstGeom prst="rect">
                <a:avLst/>
              </a:prstGeom>
              <a:blipFill>
                <a:blip r:embed="rId4"/>
                <a:stretch>
                  <a:fillRect l="-5333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6870913" y="2631785"/>
                <a:ext cx="18370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s-ES" sz="2200" dirty="0" smtClean="0"/>
                  <a:t>14</a:t>
                </a:r>
                <a:endParaRPr lang="es-ES" sz="22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913" y="2631785"/>
                <a:ext cx="1837041" cy="338554"/>
              </a:xfrm>
              <a:prstGeom prst="rect">
                <a:avLst/>
              </a:prstGeom>
              <a:blipFill>
                <a:blip r:embed="rId5"/>
                <a:stretch>
                  <a:fillRect l="-6977" t="-27273" r="-8306" b="-509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1870777" y="3822224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777" y="3822224"/>
                <a:ext cx="2733505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ector recto de flecha 24"/>
          <p:cNvCxnSpPr/>
          <p:nvPr/>
        </p:nvCxnSpPr>
        <p:spPr>
          <a:xfrm flipV="1">
            <a:off x="1935624" y="4781166"/>
            <a:ext cx="874123" cy="61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/>
              <p:cNvSpPr txBox="1"/>
              <p:nvPr/>
            </p:nvSpPr>
            <p:spPr>
              <a:xfrm>
                <a:off x="7076272" y="3171058"/>
                <a:ext cx="152605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s-ES" sz="2200" dirty="0" smtClean="0"/>
                  <a:t>7</a:t>
                </a:r>
                <a:endParaRPr lang="es-ES" sz="2200" dirty="0"/>
              </a:p>
            </p:txBody>
          </p:sp>
        </mc:Choice>
        <mc:Fallback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272" y="3171058"/>
                <a:ext cx="1526059" cy="338554"/>
              </a:xfrm>
              <a:prstGeom prst="rect">
                <a:avLst/>
              </a:prstGeom>
              <a:blipFill>
                <a:blip r:embed="rId7"/>
                <a:stretch>
                  <a:fillRect l="-6800" t="-25000" r="-10400" b="-482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5883228" y="1899690"/>
                <a:ext cx="3135923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    =−15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=−1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28" y="1899690"/>
                <a:ext cx="3135923" cy="778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Resultado de imagen de gau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=−7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65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Método: intentar “escalonar” el sistema</a:t>
            </a:r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1443739" y="2850939"/>
            <a:ext cx="874123" cy="61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/>
              <p:cNvSpPr txBox="1"/>
              <p:nvPr/>
            </p:nvSpPr>
            <p:spPr>
              <a:xfrm>
                <a:off x="4250155" y="2209662"/>
                <a:ext cx="182992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→3</m:t>
                      </m:r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155" y="2209662"/>
                <a:ext cx="1829925" cy="338554"/>
              </a:xfrm>
              <a:prstGeom prst="rect">
                <a:avLst/>
              </a:prstGeom>
              <a:blipFill>
                <a:blip r:embed="rId4"/>
                <a:stretch>
                  <a:fillRect l="-5333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7116639" y="2698798"/>
                <a:ext cx="8958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s-ES" sz="2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2200" dirty="0" smtClean="0"/>
                  <a:t>12</a:t>
                </a:r>
                <a:endParaRPr lang="es-ES" sz="2200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639" y="2698798"/>
                <a:ext cx="895886" cy="338554"/>
              </a:xfrm>
              <a:prstGeom prst="rect">
                <a:avLst/>
              </a:prstGeom>
              <a:blipFill>
                <a:blip r:embed="rId5"/>
                <a:stretch>
                  <a:fillRect l="-10884" t="-27273" r="-17687" b="-509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/>
              <p:cNvSpPr txBox="1"/>
              <p:nvPr/>
            </p:nvSpPr>
            <p:spPr>
              <a:xfrm>
                <a:off x="1664076" y="3752460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076" y="3752460"/>
                <a:ext cx="2733505" cy="108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/>
              <p:cNvSpPr txBox="1"/>
              <p:nvPr/>
            </p:nvSpPr>
            <p:spPr>
              <a:xfrm>
                <a:off x="7270719" y="3130080"/>
                <a:ext cx="74180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719" y="3130080"/>
                <a:ext cx="741806" cy="338554"/>
              </a:xfrm>
              <a:prstGeom prst="rect">
                <a:avLst/>
              </a:prstGeom>
              <a:blipFill>
                <a:blip r:embed="rId7"/>
                <a:stretch>
                  <a:fillRect l="-9917" r="-1653" b="-53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2214919" y="5199713"/>
            <a:ext cx="394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 ahora, arrastra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6241354" y="2025145"/>
                <a:ext cx="2063578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=−21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354" y="2025145"/>
                <a:ext cx="2063578" cy="778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Resultado de imagen de gau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6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=−3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                    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200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2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1857158"/>
                <a:ext cx="2733505" cy="108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65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Método: intentar “escalonar” el sistema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4267802" y="1894047"/>
                <a:ext cx="2485745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−2·3   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−3  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−5·3=−9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  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02" y="1894047"/>
                <a:ext cx="2485745" cy="9766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ángulo 23"/>
              <p:cNvSpPr/>
              <p:nvPr/>
            </p:nvSpPr>
            <p:spPr>
              <a:xfrm>
                <a:off x="2214919" y="3149435"/>
                <a:ext cx="2244717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−6  =−3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−15=−9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  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919" y="3149435"/>
                <a:ext cx="2244717" cy="976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ángulo 24"/>
              <p:cNvSpPr/>
              <p:nvPr/>
            </p:nvSpPr>
            <p:spPr>
              <a:xfrm>
                <a:off x="4932911" y="3170529"/>
                <a:ext cx="1560812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=6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25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911" y="3170529"/>
                <a:ext cx="1560812" cy="9766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ángulo 25"/>
              <p:cNvSpPr/>
              <p:nvPr/>
            </p:nvSpPr>
            <p:spPr>
              <a:xfrm>
                <a:off x="3273654" y="4596688"/>
                <a:ext cx="1560812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654" y="4596688"/>
                <a:ext cx="1560812" cy="9766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" descr="Resultado de imagen de gau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333571" y="1857158"/>
                <a:ext cx="1823063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71" y="1857158"/>
                <a:ext cx="1823063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65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Método: intentar “escalonar” el sistema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 14"/>
              <p:cNvSpPr/>
              <p:nvPr/>
            </p:nvSpPr>
            <p:spPr>
              <a:xfrm>
                <a:off x="4267802" y="1894047"/>
                <a:ext cx="1560812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02" y="1894047"/>
                <a:ext cx="1560812" cy="9766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6180090" y="1958403"/>
                <a:ext cx="1090876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=3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borderBox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0" y="1958403"/>
                <a:ext cx="1090876" cy="1099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Resultado de imagen de gau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61143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entury" panose="02040604050505020304" pitchFamily="18" charset="0"/>
              </a:rPr>
              <a:t>Gauss</a:t>
            </a:r>
            <a:endParaRPr lang="es-ES" dirty="0">
              <a:latin typeface="Century" panose="02040604050505020304" pitchFamily="18" charset="0"/>
            </a:endParaRPr>
          </a:p>
        </p:txBody>
      </p:sp>
      <p:sp>
        <p:nvSpPr>
          <p:cNvPr id="4" name="Flowchart: Magnetic Disk 3"/>
          <p:cNvSpPr/>
          <p:nvPr/>
        </p:nvSpPr>
        <p:spPr>
          <a:xfrm>
            <a:off x="1113234" y="33607"/>
            <a:ext cx="220337" cy="147626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owchart: Magnetic Disk 4"/>
          <p:cNvSpPr/>
          <p:nvPr/>
        </p:nvSpPr>
        <p:spPr>
          <a:xfrm>
            <a:off x="1333571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owchart: Magnetic Disk 5"/>
          <p:cNvSpPr/>
          <p:nvPr/>
        </p:nvSpPr>
        <p:spPr>
          <a:xfrm>
            <a:off x="1553908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owchart: Magnetic Disk 6"/>
          <p:cNvSpPr/>
          <p:nvPr/>
        </p:nvSpPr>
        <p:spPr>
          <a:xfrm>
            <a:off x="1774245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owchart: Magnetic Disk 7"/>
          <p:cNvSpPr/>
          <p:nvPr/>
        </p:nvSpPr>
        <p:spPr>
          <a:xfrm>
            <a:off x="1994582" y="3360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owchart: Magnetic Disk 8"/>
          <p:cNvSpPr/>
          <p:nvPr/>
        </p:nvSpPr>
        <p:spPr>
          <a:xfrm>
            <a:off x="2214919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owchart: Magnetic Disk 9"/>
          <p:cNvSpPr/>
          <p:nvPr/>
        </p:nvSpPr>
        <p:spPr>
          <a:xfrm>
            <a:off x="2435256" y="36636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9" y="6292812"/>
            <a:ext cx="565188" cy="565188"/>
          </a:xfrm>
          <a:prstGeom prst="rect">
            <a:avLst/>
          </a:prstGeom>
        </p:spPr>
      </p:pic>
      <p:sp>
        <p:nvSpPr>
          <p:cNvPr id="12" name="Flowchart: Magnetic Disk 11"/>
          <p:cNvSpPr/>
          <p:nvPr/>
        </p:nvSpPr>
        <p:spPr>
          <a:xfrm>
            <a:off x="2657565" y="25897"/>
            <a:ext cx="220337" cy="147626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/>
              <p:cNvSpPr txBox="1"/>
              <p:nvPr/>
            </p:nvSpPr>
            <p:spPr>
              <a:xfrm>
                <a:off x="1479371" y="1958403"/>
                <a:ext cx="2813142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371" y="1958403"/>
                <a:ext cx="2813142" cy="1179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/>
          <p:cNvSpPr txBox="1"/>
          <p:nvPr/>
        </p:nvSpPr>
        <p:spPr>
          <a:xfrm>
            <a:off x="1020445" y="1121446"/>
            <a:ext cx="760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Interpretación: cada ecuación LINEAL con tres incógnitas</a:t>
            </a:r>
          </a:p>
          <a:p>
            <a:r>
              <a:rPr lang="es-ES" dirty="0" smtClean="0"/>
              <a:t>representa un plano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ángulo 17"/>
              <p:cNvSpPr/>
              <p:nvPr/>
            </p:nvSpPr>
            <p:spPr>
              <a:xfrm>
                <a:off x="6180090" y="1958403"/>
                <a:ext cx="1090876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=3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borderBox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0" y="1958403"/>
                <a:ext cx="1090876" cy="1099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17" y="3358342"/>
            <a:ext cx="2086279" cy="263521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540" y="3358341"/>
            <a:ext cx="2081979" cy="26297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667" y="3358341"/>
            <a:ext cx="2081979" cy="2629781"/>
          </a:xfrm>
          <a:prstGeom prst="rect">
            <a:avLst/>
          </a:prstGeom>
        </p:spPr>
      </p:pic>
      <p:pic>
        <p:nvPicPr>
          <p:cNvPr id="19" name="Picture 2" descr="Resultado de imagen de gau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83" y="99710"/>
            <a:ext cx="1248157" cy="1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1_Gota">
  <a:themeElements>
    <a:clrScheme name="Got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2_Gota">
  <a:themeElements>
    <a:clrScheme name="Gota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4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5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6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1395</TotalTime>
  <Words>336</Words>
  <Application>Microsoft Office PowerPoint</Application>
  <PresentationFormat>Presentación en pantalla (4:3)</PresentationFormat>
  <Paragraphs>195</Paragraphs>
  <Slides>31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Century</vt:lpstr>
      <vt:lpstr>Tw Cen MT</vt:lpstr>
      <vt:lpstr>Gota</vt:lpstr>
      <vt:lpstr>1_Gota</vt:lpstr>
      <vt:lpstr>2_Gota</vt:lpstr>
      <vt:lpstr>Método de 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  <vt:lpstr>Gauss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Ampliación matemáticas</dc:title>
  <dc:creator>Vik</dc:creator>
  <cp:lastModifiedBy>Víctor Concejero Sanz</cp:lastModifiedBy>
  <cp:revision>91</cp:revision>
  <dcterms:created xsi:type="dcterms:W3CDTF">2013-09-07T09:11:55Z</dcterms:created>
  <dcterms:modified xsi:type="dcterms:W3CDTF">2019-10-27T19:08:29Z</dcterms:modified>
</cp:coreProperties>
</file>